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6" r:id="rId5"/>
    <p:sldId id="258" r:id="rId6"/>
    <p:sldId id="259" r:id="rId7"/>
    <p:sldId id="271" r:id="rId8"/>
    <p:sldId id="270" r:id="rId9"/>
    <p:sldId id="260" r:id="rId10"/>
    <p:sldId id="268" r:id="rId11"/>
    <p:sldId id="269" r:id="rId12"/>
    <p:sldId id="262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8" y="-10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BFA7FE-33CC-4D82-A04B-62DFEA18546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780A98-8EBB-40E5-B4AC-BF68FFCA014B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5000" b="1" smtClean="0">
              <a:solidFill>
                <a:srgbClr val="00B0F0"/>
              </a:solidFill>
              <a:latin typeface="Century Gothic" pitchFamily="34" charset="0"/>
            </a:rPr>
            <a:t>HEALTH</a:t>
          </a:r>
          <a:endParaRPr lang="en-US" sz="5000" b="1">
            <a:solidFill>
              <a:srgbClr val="00B0F0"/>
            </a:solidFill>
            <a:latin typeface="Century Gothic" pitchFamily="34" charset="0"/>
          </a:endParaRPr>
        </a:p>
      </dgm:t>
    </dgm:pt>
    <dgm:pt modelId="{AF152B17-84A8-4BD6-B9D5-FBABF2789159}" type="parTrans" cxnId="{9C597B17-4F12-47B6-B4FE-5260E7AD8266}">
      <dgm:prSet/>
      <dgm:spPr/>
      <dgm:t>
        <a:bodyPr/>
        <a:lstStyle/>
        <a:p>
          <a:endParaRPr lang="en-US" sz="4000" b="1">
            <a:latin typeface="Century Gothic" pitchFamily="34" charset="0"/>
          </a:endParaRPr>
        </a:p>
      </dgm:t>
    </dgm:pt>
    <dgm:pt modelId="{7AA2B931-19EE-4C0B-937A-64B4E7DF8602}" type="sibTrans" cxnId="{9C597B17-4F12-47B6-B4FE-5260E7AD8266}">
      <dgm:prSet/>
      <dgm:spPr/>
      <dgm:t>
        <a:bodyPr/>
        <a:lstStyle/>
        <a:p>
          <a:endParaRPr lang="en-US" sz="4000" b="1">
            <a:latin typeface="Century Gothic" pitchFamily="34" charset="0"/>
          </a:endParaRPr>
        </a:p>
      </dgm:t>
    </dgm:pt>
    <dgm:pt modelId="{4F246305-02DD-474D-A703-D6442B125F4E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5000" b="1" smtClean="0">
              <a:solidFill>
                <a:srgbClr val="FFFF00"/>
              </a:solidFill>
              <a:latin typeface="Century Gothic" pitchFamily="34" charset="0"/>
            </a:rPr>
            <a:t>SICKNESS</a:t>
          </a:r>
          <a:endParaRPr lang="en-US" sz="5000" b="1">
            <a:solidFill>
              <a:srgbClr val="FFFF00"/>
            </a:solidFill>
            <a:latin typeface="Century Gothic" pitchFamily="34" charset="0"/>
          </a:endParaRPr>
        </a:p>
      </dgm:t>
    </dgm:pt>
    <dgm:pt modelId="{26B0CB4E-452E-478A-9CA6-4481FD9F2A6B}" type="parTrans" cxnId="{F0B584D0-4450-452C-94D4-0362139131C4}">
      <dgm:prSet/>
      <dgm:spPr/>
      <dgm:t>
        <a:bodyPr/>
        <a:lstStyle/>
        <a:p>
          <a:endParaRPr lang="en-US" sz="4000" b="1">
            <a:latin typeface="Century Gothic" pitchFamily="34" charset="0"/>
          </a:endParaRPr>
        </a:p>
      </dgm:t>
    </dgm:pt>
    <dgm:pt modelId="{98573F8A-FC3C-484C-AB63-BA3050CA0E69}" type="sibTrans" cxnId="{F0B584D0-4450-452C-94D4-0362139131C4}">
      <dgm:prSet/>
      <dgm:spPr/>
      <dgm:t>
        <a:bodyPr/>
        <a:lstStyle/>
        <a:p>
          <a:endParaRPr lang="en-US" sz="4000" b="1">
            <a:latin typeface="Century Gothic" pitchFamily="34" charset="0"/>
          </a:endParaRPr>
        </a:p>
      </dgm:t>
    </dgm:pt>
    <dgm:pt modelId="{B8FDD9A6-3D79-41A9-8CB2-9AE5C2874D87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5000" b="1" smtClean="0">
              <a:solidFill>
                <a:srgbClr val="00B050"/>
              </a:solidFill>
              <a:latin typeface="Century Gothic" pitchFamily="34" charset="0"/>
            </a:rPr>
            <a:t>RECOVERY</a:t>
          </a:r>
          <a:endParaRPr lang="en-US" sz="5000" b="1">
            <a:solidFill>
              <a:srgbClr val="00B050"/>
            </a:solidFill>
            <a:latin typeface="Century Gothic" pitchFamily="34" charset="0"/>
          </a:endParaRPr>
        </a:p>
      </dgm:t>
    </dgm:pt>
    <dgm:pt modelId="{5C0303E6-CE96-4C61-ABB5-100F22AE0D57}" type="parTrans" cxnId="{BCA2528E-FDFF-43CC-A1A7-485B83E61864}">
      <dgm:prSet/>
      <dgm:spPr/>
      <dgm:t>
        <a:bodyPr/>
        <a:lstStyle/>
        <a:p>
          <a:endParaRPr lang="en-US" sz="4000" b="1">
            <a:latin typeface="Century Gothic" pitchFamily="34" charset="0"/>
          </a:endParaRPr>
        </a:p>
      </dgm:t>
    </dgm:pt>
    <dgm:pt modelId="{F118DAE5-491B-4706-8168-76752BEFD65F}" type="sibTrans" cxnId="{BCA2528E-FDFF-43CC-A1A7-485B83E61864}">
      <dgm:prSet/>
      <dgm:spPr/>
      <dgm:t>
        <a:bodyPr/>
        <a:lstStyle/>
        <a:p>
          <a:endParaRPr lang="en-US" sz="4000" b="1">
            <a:latin typeface="Century Gothic" pitchFamily="34" charset="0"/>
          </a:endParaRPr>
        </a:p>
      </dgm:t>
    </dgm:pt>
    <dgm:pt modelId="{5979D7E9-3547-4BD5-BB97-2487675C422E}" type="pres">
      <dgm:prSet presAssocID="{0EBFA7FE-33CC-4D82-A04B-62DFEA1854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64DB03-20F9-4C7A-BB26-9251923AD8EA}" type="pres">
      <dgm:prSet presAssocID="{64780A98-8EBB-40E5-B4AC-BF68FFCA014B}" presName="parentLin" presStyleCnt="0"/>
      <dgm:spPr/>
    </dgm:pt>
    <dgm:pt modelId="{D2CDBA71-7D0D-4DAA-A0EE-5E7918F316C6}" type="pres">
      <dgm:prSet presAssocID="{64780A98-8EBB-40E5-B4AC-BF68FFCA014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21C678A-49C1-41B3-8FFE-2AE9206EE8F3}" type="pres">
      <dgm:prSet presAssocID="{64780A98-8EBB-40E5-B4AC-BF68FFCA014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EAE54-B880-4FCE-974F-AD1CE49CC114}" type="pres">
      <dgm:prSet presAssocID="{64780A98-8EBB-40E5-B4AC-BF68FFCA014B}" presName="negativeSpace" presStyleCnt="0"/>
      <dgm:spPr/>
    </dgm:pt>
    <dgm:pt modelId="{91598733-31E3-4EBF-9B19-9D2E1F1EBEF8}" type="pres">
      <dgm:prSet presAssocID="{64780A98-8EBB-40E5-B4AC-BF68FFCA014B}" presName="childText" presStyleLbl="conFgAcc1" presStyleIdx="0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chemeClr val="bg1"/>
          </a:solidFill>
        </a:ln>
      </dgm:spPr>
    </dgm:pt>
    <dgm:pt modelId="{6C601C4F-C762-45D0-98B2-C85359229A5C}" type="pres">
      <dgm:prSet presAssocID="{7AA2B931-19EE-4C0B-937A-64B4E7DF8602}" presName="spaceBetweenRectangles" presStyleCnt="0"/>
      <dgm:spPr/>
    </dgm:pt>
    <dgm:pt modelId="{7758272A-FCB6-4FF4-9634-816313128D64}" type="pres">
      <dgm:prSet presAssocID="{4F246305-02DD-474D-A703-D6442B125F4E}" presName="parentLin" presStyleCnt="0"/>
      <dgm:spPr/>
    </dgm:pt>
    <dgm:pt modelId="{4FE77F37-48EA-4E19-879E-EADD1523DCC6}" type="pres">
      <dgm:prSet presAssocID="{4F246305-02DD-474D-A703-D6442B125F4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0C8F6BA-3A87-4E0B-BAD4-822025642239}" type="pres">
      <dgm:prSet presAssocID="{4F246305-02DD-474D-A703-D6442B125F4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4E3DC-A08F-4CBC-A66A-FF1E54747683}" type="pres">
      <dgm:prSet presAssocID="{4F246305-02DD-474D-A703-D6442B125F4E}" presName="negativeSpace" presStyleCnt="0"/>
      <dgm:spPr/>
    </dgm:pt>
    <dgm:pt modelId="{E0832EE1-2589-4286-B545-515722F8EA3F}" type="pres">
      <dgm:prSet presAssocID="{4F246305-02DD-474D-A703-D6442B125F4E}" presName="childText" presStyleLbl="conFgAcc1" presStyleIdx="1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chemeClr val="bg1"/>
          </a:solidFill>
        </a:ln>
      </dgm:spPr>
    </dgm:pt>
    <dgm:pt modelId="{D2F4E368-8B94-4EBC-A01D-0F7E174C5F62}" type="pres">
      <dgm:prSet presAssocID="{98573F8A-FC3C-484C-AB63-BA3050CA0E69}" presName="spaceBetweenRectangles" presStyleCnt="0"/>
      <dgm:spPr/>
    </dgm:pt>
    <dgm:pt modelId="{AA5AF825-1878-4425-A7BE-8C7E04817F04}" type="pres">
      <dgm:prSet presAssocID="{B8FDD9A6-3D79-41A9-8CB2-9AE5C2874D87}" presName="parentLin" presStyleCnt="0"/>
      <dgm:spPr/>
    </dgm:pt>
    <dgm:pt modelId="{063D79B2-935F-4837-8DDA-7EBCB33BCE4E}" type="pres">
      <dgm:prSet presAssocID="{B8FDD9A6-3D79-41A9-8CB2-9AE5C2874D8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BA518A3-13CF-4102-8415-9DEB5728E4AA}" type="pres">
      <dgm:prSet presAssocID="{B8FDD9A6-3D79-41A9-8CB2-9AE5C2874D8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712BC-6A8F-41FF-9C31-7134750DFA49}" type="pres">
      <dgm:prSet presAssocID="{B8FDD9A6-3D79-41A9-8CB2-9AE5C2874D87}" presName="negativeSpace" presStyleCnt="0"/>
      <dgm:spPr/>
    </dgm:pt>
    <dgm:pt modelId="{FB5361AB-3E2A-4041-A017-44C9B9ACE21E}" type="pres">
      <dgm:prSet presAssocID="{B8FDD9A6-3D79-41A9-8CB2-9AE5C2874D87}" presName="childText" presStyleLbl="conFgAcc1" presStyleIdx="2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chemeClr val="bg1"/>
          </a:solidFill>
        </a:ln>
      </dgm:spPr>
    </dgm:pt>
  </dgm:ptLst>
  <dgm:cxnLst>
    <dgm:cxn modelId="{D3D24B30-2958-48B0-B64A-9CF8896E7BDC}" type="presOf" srcId="{64780A98-8EBB-40E5-B4AC-BF68FFCA014B}" destId="{D2CDBA71-7D0D-4DAA-A0EE-5E7918F316C6}" srcOrd="0" destOrd="0" presId="urn:microsoft.com/office/officeart/2005/8/layout/list1"/>
    <dgm:cxn modelId="{D31A21AE-F1E0-44F0-9BA6-D532CB935783}" type="presOf" srcId="{0EBFA7FE-33CC-4D82-A04B-62DFEA185466}" destId="{5979D7E9-3547-4BD5-BB97-2487675C422E}" srcOrd="0" destOrd="0" presId="urn:microsoft.com/office/officeart/2005/8/layout/list1"/>
    <dgm:cxn modelId="{AD397D60-F533-4BBF-934D-D80259E2E5F8}" type="presOf" srcId="{B8FDD9A6-3D79-41A9-8CB2-9AE5C2874D87}" destId="{DBA518A3-13CF-4102-8415-9DEB5728E4AA}" srcOrd="1" destOrd="0" presId="urn:microsoft.com/office/officeart/2005/8/layout/list1"/>
    <dgm:cxn modelId="{F0B584D0-4450-452C-94D4-0362139131C4}" srcId="{0EBFA7FE-33CC-4D82-A04B-62DFEA185466}" destId="{4F246305-02DD-474D-A703-D6442B125F4E}" srcOrd="1" destOrd="0" parTransId="{26B0CB4E-452E-478A-9CA6-4481FD9F2A6B}" sibTransId="{98573F8A-FC3C-484C-AB63-BA3050CA0E69}"/>
    <dgm:cxn modelId="{60F39150-C528-48DD-B7C1-280D08C24962}" type="presOf" srcId="{4F246305-02DD-474D-A703-D6442B125F4E}" destId="{4FE77F37-48EA-4E19-879E-EADD1523DCC6}" srcOrd="0" destOrd="0" presId="urn:microsoft.com/office/officeart/2005/8/layout/list1"/>
    <dgm:cxn modelId="{9C597B17-4F12-47B6-B4FE-5260E7AD8266}" srcId="{0EBFA7FE-33CC-4D82-A04B-62DFEA185466}" destId="{64780A98-8EBB-40E5-B4AC-BF68FFCA014B}" srcOrd="0" destOrd="0" parTransId="{AF152B17-84A8-4BD6-B9D5-FBABF2789159}" sibTransId="{7AA2B931-19EE-4C0B-937A-64B4E7DF8602}"/>
    <dgm:cxn modelId="{43C8C305-8CA6-45F8-ADB8-B6752E3777A5}" type="presOf" srcId="{64780A98-8EBB-40E5-B4AC-BF68FFCA014B}" destId="{A21C678A-49C1-41B3-8FFE-2AE9206EE8F3}" srcOrd="1" destOrd="0" presId="urn:microsoft.com/office/officeart/2005/8/layout/list1"/>
    <dgm:cxn modelId="{7AE4E102-12CD-4415-81B6-0A0850304B64}" type="presOf" srcId="{4F246305-02DD-474D-A703-D6442B125F4E}" destId="{B0C8F6BA-3A87-4E0B-BAD4-822025642239}" srcOrd="1" destOrd="0" presId="urn:microsoft.com/office/officeart/2005/8/layout/list1"/>
    <dgm:cxn modelId="{8809B7CD-55C3-4038-B571-B1ED0C664291}" type="presOf" srcId="{B8FDD9A6-3D79-41A9-8CB2-9AE5C2874D87}" destId="{063D79B2-935F-4837-8DDA-7EBCB33BCE4E}" srcOrd="0" destOrd="0" presId="urn:microsoft.com/office/officeart/2005/8/layout/list1"/>
    <dgm:cxn modelId="{BCA2528E-FDFF-43CC-A1A7-485B83E61864}" srcId="{0EBFA7FE-33CC-4D82-A04B-62DFEA185466}" destId="{B8FDD9A6-3D79-41A9-8CB2-9AE5C2874D87}" srcOrd="2" destOrd="0" parTransId="{5C0303E6-CE96-4C61-ABB5-100F22AE0D57}" sibTransId="{F118DAE5-491B-4706-8168-76752BEFD65F}"/>
    <dgm:cxn modelId="{0B46853D-B8C8-46DF-A4E8-9BEC1F872C69}" type="presParOf" srcId="{5979D7E9-3547-4BD5-BB97-2487675C422E}" destId="{1E64DB03-20F9-4C7A-BB26-9251923AD8EA}" srcOrd="0" destOrd="0" presId="urn:microsoft.com/office/officeart/2005/8/layout/list1"/>
    <dgm:cxn modelId="{C6C6D1DB-CE1B-40F7-9921-65EA2FC97CE4}" type="presParOf" srcId="{1E64DB03-20F9-4C7A-BB26-9251923AD8EA}" destId="{D2CDBA71-7D0D-4DAA-A0EE-5E7918F316C6}" srcOrd="0" destOrd="0" presId="urn:microsoft.com/office/officeart/2005/8/layout/list1"/>
    <dgm:cxn modelId="{D0B2B81E-4BCF-4090-9A42-7526715304F1}" type="presParOf" srcId="{1E64DB03-20F9-4C7A-BB26-9251923AD8EA}" destId="{A21C678A-49C1-41B3-8FFE-2AE9206EE8F3}" srcOrd="1" destOrd="0" presId="urn:microsoft.com/office/officeart/2005/8/layout/list1"/>
    <dgm:cxn modelId="{7160FBAA-3031-4566-833A-23A1492FF920}" type="presParOf" srcId="{5979D7E9-3547-4BD5-BB97-2487675C422E}" destId="{93EEAE54-B880-4FCE-974F-AD1CE49CC114}" srcOrd="1" destOrd="0" presId="urn:microsoft.com/office/officeart/2005/8/layout/list1"/>
    <dgm:cxn modelId="{48387F05-3785-4030-9BAE-63933BB83274}" type="presParOf" srcId="{5979D7E9-3547-4BD5-BB97-2487675C422E}" destId="{91598733-31E3-4EBF-9B19-9D2E1F1EBEF8}" srcOrd="2" destOrd="0" presId="urn:microsoft.com/office/officeart/2005/8/layout/list1"/>
    <dgm:cxn modelId="{00B99B70-FFAD-490A-BDCD-7FA1743B224E}" type="presParOf" srcId="{5979D7E9-3547-4BD5-BB97-2487675C422E}" destId="{6C601C4F-C762-45D0-98B2-C85359229A5C}" srcOrd="3" destOrd="0" presId="urn:microsoft.com/office/officeart/2005/8/layout/list1"/>
    <dgm:cxn modelId="{4B8D01CE-CC50-4D90-9827-0333EF51865B}" type="presParOf" srcId="{5979D7E9-3547-4BD5-BB97-2487675C422E}" destId="{7758272A-FCB6-4FF4-9634-816313128D64}" srcOrd="4" destOrd="0" presId="urn:microsoft.com/office/officeart/2005/8/layout/list1"/>
    <dgm:cxn modelId="{BD65A16D-08F6-4F6D-B266-9C63A4BB35F7}" type="presParOf" srcId="{7758272A-FCB6-4FF4-9634-816313128D64}" destId="{4FE77F37-48EA-4E19-879E-EADD1523DCC6}" srcOrd="0" destOrd="0" presId="urn:microsoft.com/office/officeart/2005/8/layout/list1"/>
    <dgm:cxn modelId="{E9C04A00-4EFA-42C1-978B-3FA74E68518D}" type="presParOf" srcId="{7758272A-FCB6-4FF4-9634-816313128D64}" destId="{B0C8F6BA-3A87-4E0B-BAD4-822025642239}" srcOrd="1" destOrd="0" presId="urn:microsoft.com/office/officeart/2005/8/layout/list1"/>
    <dgm:cxn modelId="{6D17EE49-B338-4602-B96C-E3FF9B4B0435}" type="presParOf" srcId="{5979D7E9-3547-4BD5-BB97-2487675C422E}" destId="{18A4E3DC-A08F-4CBC-A66A-FF1E54747683}" srcOrd="5" destOrd="0" presId="urn:microsoft.com/office/officeart/2005/8/layout/list1"/>
    <dgm:cxn modelId="{078578C6-654E-4FB9-8512-EA35AD8A5C1C}" type="presParOf" srcId="{5979D7E9-3547-4BD5-BB97-2487675C422E}" destId="{E0832EE1-2589-4286-B545-515722F8EA3F}" srcOrd="6" destOrd="0" presId="urn:microsoft.com/office/officeart/2005/8/layout/list1"/>
    <dgm:cxn modelId="{92629347-ECED-4186-8377-B8CD18BA11D2}" type="presParOf" srcId="{5979D7E9-3547-4BD5-BB97-2487675C422E}" destId="{D2F4E368-8B94-4EBC-A01D-0F7E174C5F62}" srcOrd="7" destOrd="0" presId="urn:microsoft.com/office/officeart/2005/8/layout/list1"/>
    <dgm:cxn modelId="{73B8366F-0938-4632-B681-8912A2EF3989}" type="presParOf" srcId="{5979D7E9-3547-4BD5-BB97-2487675C422E}" destId="{AA5AF825-1878-4425-A7BE-8C7E04817F04}" srcOrd="8" destOrd="0" presId="urn:microsoft.com/office/officeart/2005/8/layout/list1"/>
    <dgm:cxn modelId="{A75AFAD8-3A79-487D-A480-EA62873BF1A3}" type="presParOf" srcId="{AA5AF825-1878-4425-A7BE-8C7E04817F04}" destId="{063D79B2-935F-4837-8DDA-7EBCB33BCE4E}" srcOrd="0" destOrd="0" presId="urn:microsoft.com/office/officeart/2005/8/layout/list1"/>
    <dgm:cxn modelId="{46049D56-E7D0-4849-B088-00166CA16366}" type="presParOf" srcId="{AA5AF825-1878-4425-A7BE-8C7E04817F04}" destId="{DBA518A3-13CF-4102-8415-9DEB5728E4AA}" srcOrd="1" destOrd="0" presId="urn:microsoft.com/office/officeart/2005/8/layout/list1"/>
    <dgm:cxn modelId="{E81627CF-09E7-4692-B8E2-D40F775AFB0A}" type="presParOf" srcId="{5979D7E9-3547-4BD5-BB97-2487675C422E}" destId="{E88712BC-6A8F-41FF-9C31-7134750DFA49}" srcOrd="9" destOrd="0" presId="urn:microsoft.com/office/officeart/2005/8/layout/list1"/>
    <dgm:cxn modelId="{A3BCBCA0-D251-4456-A106-736C920927AA}" type="presParOf" srcId="{5979D7E9-3547-4BD5-BB97-2487675C422E}" destId="{FB5361AB-3E2A-4041-A017-44C9B9ACE21E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872-BC01-48F2-B9D2-EE1656DF702B}" type="datetimeFigureOut">
              <a:rPr lang="en-US" smtClean="0"/>
              <a:pPr/>
              <a:t>15-Jan-16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B438-C6F3-4711-8FDE-9C6D72818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872-BC01-48F2-B9D2-EE1656DF702B}" type="datetimeFigureOut">
              <a:rPr lang="en-US" smtClean="0"/>
              <a:pPr/>
              <a:t>15-Jan-16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B438-C6F3-4711-8FDE-9C6D72818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872-BC01-48F2-B9D2-EE1656DF702B}" type="datetimeFigureOut">
              <a:rPr lang="en-US" smtClean="0"/>
              <a:pPr/>
              <a:t>15-Jan-16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B438-C6F3-4711-8FDE-9C6D72818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872-BC01-48F2-B9D2-EE1656DF702B}" type="datetimeFigureOut">
              <a:rPr lang="en-US" smtClean="0"/>
              <a:pPr/>
              <a:t>15-Jan-16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B438-C6F3-4711-8FDE-9C6D72818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872-BC01-48F2-B9D2-EE1656DF702B}" type="datetimeFigureOut">
              <a:rPr lang="en-US" smtClean="0"/>
              <a:pPr/>
              <a:t>15-Jan-16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B438-C6F3-4711-8FDE-9C6D72818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872-BC01-48F2-B9D2-EE1656DF702B}" type="datetimeFigureOut">
              <a:rPr lang="en-US" smtClean="0"/>
              <a:pPr/>
              <a:t>15-Jan-16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B438-C6F3-4711-8FDE-9C6D72818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872-BC01-48F2-B9D2-EE1656DF702B}" type="datetimeFigureOut">
              <a:rPr lang="en-US" smtClean="0"/>
              <a:pPr/>
              <a:t>15-Jan-16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B438-C6F3-4711-8FDE-9C6D72818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872-BC01-48F2-B9D2-EE1656DF702B}" type="datetimeFigureOut">
              <a:rPr lang="en-US" smtClean="0"/>
              <a:pPr/>
              <a:t>15-Jan-16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B438-C6F3-4711-8FDE-9C6D72818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872-BC01-48F2-B9D2-EE1656DF702B}" type="datetimeFigureOut">
              <a:rPr lang="en-US" smtClean="0"/>
              <a:pPr/>
              <a:t>15-Jan-16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B438-C6F3-4711-8FDE-9C6D72818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872-BC01-48F2-B9D2-EE1656DF702B}" type="datetimeFigureOut">
              <a:rPr lang="en-US" smtClean="0"/>
              <a:pPr/>
              <a:t>15-Jan-16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B438-C6F3-4711-8FDE-9C6D72818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872-BC01-48F2-B9D2-EE1656DF702B}" type="datetimeFigureOut">
              <a:rPr lang="en-US" smtClean="0"/>
              <a:pPr/>
              <a:t>15-Jan-16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B438-C6F3-4711-8FDE-9C6D72818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80872-BC01-48F2-B9D2-EE1656DF702B}" type="datetimeFigureOut">
              <a:rPr lang="en-US" smtClean="0"/>
              <a:pPr/>
              <a:t>15-Jan-16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2B438-C6F3-4711-8FDE-9C6D72818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4149" y="2590800"/>
            <a:ext cx="85763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all" spc="0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>HEALTH </a:t>
            </a:r>
            <a:r>
              <a:rPr lang="en-US" sz="8000" b="1" cap="all" spc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>&amp;</a:t>
            </a:r>
            <a:r>
              <a:rPr lang="en-US" sz="8000" b="1" cap="all" spc="0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> </a:t>
            </a:r>
            <a:r>
              <a:rPr lang="en-US" sz="8000" b="1" cap="all" spc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>ILLNESS</a:t>
            </a:r>
            <a:endParaRPr lang="en-US" sz="8000" b="1" cap="all" spc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6012" y="281970"/>
            <a:ext cx="5105400" cy="7848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RECOVERY</a:t>
            </a:r>
            <a:endParaRPr lang="en-US" sz="4500" b="1">
              <a:ln>
                <a:solidFill>
                  <a:srgbClr val="00B050"/>
                </a:solidFill>
              </a:ln>
              <a:solidFill>
                <a:srgbClr val="00B050"/>
              </a:solidFill>
              <a:latin typeface="Century Gothic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7390" y="3387372"/>
          <a:ext cx="9982200" cy="194662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695923"/>
                <a:gridCol w="2113020"/>
                <a:gridCol w="2404472"/>
                <a:gridCol w="2768785"/>
              </a:tblGrid>
              <a:tr h="1946628">
                <a:tc>
                  <a:txBody>
                    <a:bodyPr/>
                    <a:lstStyle/>
                    <a:p>
                      <a:r>
                        <a:rPr lang="en-US" sz="3500" smtClean="0">
                          <a:latin typeface="Century Gothic" pitchFamily="34" charset="0"/>
                        </a:rPr>
                        <a:t>The patient</a:t>
                      </a:r>
                      <a:endParaRPr lang="en-US" sz="3500">
                        <a:latin typeface="Century Gothic" pitchFamily="34" charset="0"/>
                        <a:ea typeface="Cambria Math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50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made a</a:t>
                      </a:r>
                      <a:endParaRPr lang="en-US" sz="350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B050"/>
                        </a:solidFill>
                        <a:latin typeface="Century Gothic" pitchFamily="34" charset="0"/>
                        <a:ea typeface="Cambria Math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500" smtClean="0">
                          <a:latin typeface="Century Gothic" pitchFamily="34" charset="0"/>
                        </a:rPr>
                        <a:t>good</a:t>
                      </a:r>
                    </a:p>
                    <a:p>
                      <a:r>
                        <a:rPr lang="en-US" sz="3500" smtClean="0">
                          <a:latin typeface="Century Gothic" pitchFamily="34" charset="0"/>
                        </a:rPr>
                        <a:t>full</a:t>
                      </a:r>
                    </a:p>
                    <a:p>
                      <a:r>
                        <a:rPr lang="en-US" sz="3500" smtClean="0">
                          <a:latin typeface="Century Gothic" pitchFamily="34" charset="0"/>
                        </a:rPr>
                        <a:t>complete</a:t>
                      </a:r>
                      <a:endParaRPr lang="en-US" sz="3500">
                        <a:latin typeface="Century Gothic" pitchFamily="34" charset="0"/>
                        <a:ea typeface="Cambria Math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50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recovery</a:t>
                      </a:r>
                      <a:r>
                        <a:rPr lang="en-US" sz="3500" smtClean="0">
                          <a:latin typeface="Century Gothic" pitchFamily="34" charset="0"/>
                        </a:rPr>
                        <a:t>.</a:t>
                      </a:r>
                      <a:endParaRPr lang="en-US" sz="3500">
                        <a:latin typeface="Century Gothic" pitchFamily="34" charset="0"/>
                        <a:ea typeface="Cambria Math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6012" y="281970"/>
            <a:ext cx="5105400" cy="7848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RECOVERY</a:t>
            </a:r>
            <a:endParaRPr lang="en-US" sz="4500" b="1">
              <a:ln>
                <a:solidFill>
                  <a:srgbClr val="00B050"/>
                </a:solidFill>
              </a:ln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212" y="2310586"/>
            <a:ext cx="10896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b="1" smtClean="0">
                <a:solidFill>
                  <a:schemeClr val="bg1"/>
                </a:solidFill>
                <a:latin typeface="Century Gothic" pitchFamily="34" charset="0"/>
              </a:rPr>
              <a:t>Be in the process of returning to normal: </a:t>
            </a:r>
            <a:r>
              <a:rPr lang="en-US" sz="3200" b="1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be improving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b="1" smtClean="0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Improving ≠ </a:t>
            </a:r>
            <a:r>
              <a:rPr lang="en-US" sz="3200" b="1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deteriorating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b="1" smtClean="0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The patient’s condition </a:t>
            </a:r>
            <a:r>
              <a:rPr lang="en-US" sz="3200" b="1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improved/deteriorated</a:t>
            </a:r>
            <a:r>
              <a:rPr lang="en-US" sz="3200" b="1" smtClean="0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.</a:t>
            </a:r>
            <a:endParaRPr lang="en-US" sz="3200" b="1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2385" y="1900384"/>
          <a:ext cx="9701742" cy="324202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233914"/>
                <a:gridCol w="3233914"/>
                <a:gridCol w="3233914"/>
              </a:tblGrid>
              <a:tr h="1060941">
                <a:tc rowSpan="3">
                  <a:txBody>
                    <a:bodyPr/>
                    <a:lstStyle/>
                    <a:p>
                      <a:pPr algn="ctr"/>
                      <a:r>
                        <a:rPr lang="en-US" sz="7200" b="1" smtClean="0">
                          <a:latin typeface="Century Gothic" pitchFamily="34" charset="0"/>
                          <a:ea typeface="Cambria Math" pitchFamily="18" charset="0"/>
                        </a:rPr>
                        <a:t>GET</a:t>
                      </a:r>
                      <a:endParaRPr lang="en-US" sz="7200" b="1">
                        <a:latin typeface="Century Gothic" pitchFamily="34" charset="0"/>
                        <a:ea typeface="Cambria Math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over</a:t>
                      </a:r>
                      <a:r>
                        <a:rPr lang="en-US" sz="3000" b="1" smtClean="0">
                          <a:latin typeface="Century Gothic" pitchFamily="34" charset="0"/>
                        </a:rPr>
                        <a:t> (an illness)</a:t>
                      </a:r>
                      <a:endParaRPr lang="en-US" sz="3000" b="1">
                        <a:latin typeface="Century Gothic" pitchFamily="34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smtClean="0">
                          <a:latin typeface="Century Gothic" pitchFamily="34" charset="0"/>
                        </a:rPr>
                        <a:t>=</a:t>
                      </a:r>
                      <a:r>
                        <a:rPr lang="en-US" sz="3000" b="1" baseline="0" smtClean="0">
                          <a:latin typeface="Century Gothic" pitchFamily="34" charset="0"/>
                        </a:rPr>
                        <a:t> to recover</a:t>
                      </a:r>
                      <a:endParaRPr lang="en-US" sz="3000" b="1">
                        <a:latin typeface="Century Gothic" pitchFamily="34" charset="0"/>
                        <a:ea typeface="Cambria Math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1027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Better</a:t>
                      </a:r>
                      <a:endParaRPr lang="en-US" sz="3000" b="1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B050"/>
                        </a:solidFill>
                        <a:latin typeface="Century Gothic" pitchFamily="34" charset="0"/>
                        <a:ea typeface="Cambria Math" pitchFamily="18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=</a:t>
                      </a:r>
                      <a:r>
                        <a:rPr lang="en-US" sz="3000" b="1" baseline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 to improve</a:t>
                      </a:r>
                      <a:endParaRPr lang="en-US" sz="3000" b="1" baseline="0" smtClean="0">
                        <a:solidFill>
                          <a:schemeClr val="bg1"/>
                        </a:solidFill>
                        <a:latin typeface="Century Gothic" pitchFamily="34" charset="0"/>
                        <a:ea typeface="Cambria Math" pitchFamily="18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11531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worse</a:t>
                      </a:r>
                      <a:endParaRPr lang="en-US" sz="3000" b="1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B050"/>
                        </a:solidFill>
                        <a:latin typeface="Century Gothic" pitchFamily="34" charset="0"/>
                        <a:ea typeface="Cambria Math" pitchFamily="18" charset="0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= to deteriorate</a:t>
                      </a:r>
                      <a:endParaRPr lang="en-US" sz="3000" b="1">
                        <a:solidFill>
                          <a:schemeClr val="bg1"/>
                        </a:solidFill>
                        <a:latin typeface="Century Gothic" pitchFamily="34" charset="0"/>
                        <a:ea typeface="Cambria Math" pitchFamily="18" charset="0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6012" y="281970"/>
            <a:ext cx="5105400" cy="7848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RECOVERY</a:t>
            </a:r>
            <a:endParaRPr lang="en-US" sz="4500" b="1">
              <a:ln>
                <a:solidFill>
                  <a:srgbClr val="00B050"/>
                </a:solidFill>
              </a:ln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6905" y="5542002"/>
            <a:ext cx="11277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smtClean="0">
                <a:solidFill>
                  <a:schemeClr val="bg1"/>
                </a:solidFill>
                <a:latin typeface="Century Gothic" pitchFamily="34" charset="0"/>
              </a:rPr>
              <a:t>Be better, then get worse again</a:t>
            </a:r>
            <a:r>
              <a:rPr lang="en-US" sz="3000" b="1" i="1" smtClean="0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 The patient has relapsed.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689660" y="1330233"/>
          <a:ext cx="8787341" cy="4461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162" y="1903512"/>
            <a:ext cx="9752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chemeClr val="bg1"/>
                </a:solidFill>
                <a:latin typeface="Century Gothic" pitchFamily="34" charset="0"/>
                <a:ea typeface="Cambria Math" pitchFamily="18" charset="0"/>
              </a:rPr>
              <a:t>What is your </a:t>
            </a:r>
            <a:r>
              <a:rPr lang="en-US" sz="4800" b="1" smtClean="0">
                <a:solidFill>
                  <a:srgbClr val="00B0F0"/>
                </a:solidFill>
                <a:latin typeface="Century Gothic" pitchFamily="34" charset="0"/>
                <a:ea typeface="Cambria Math" pitchFamily="18" charset="0"/>
              </a:rPr>
              <a:t>general health</a:t>
            </a:r>
            <a:r>
              <a:rPr lang="en-US" sz="4000" b="1" smtClean="0">
                <a:solidFill>
                  <a:schemeClr val="bg1"/>
                </a:solidFill>
                <a:latin typeface="Century Gothic" pitchFamily="34" charset="0"/>
                <a:ea typeface="Cambria Math" pitchFamily="18" charset="0"/>
              </a:rPr>
              <a:t> like?</a:t>
            </a:r>
            <a:endParaRPr lang="en-US" sz="4000" b="1">
              <a:solidFill>
                <a:schemeClr val="bg1"/>
              </a:solidFill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5875" y="3178314"/>
            <a:ext cx="9752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chemeClr val="bg1"/>
                </a:solidFill>
                <a:latin typeface="Century Gothic" pitchFamily="34" charset="0"/>
                <a:ea typeface="Cambria Math" pitchFamily="18" charset="0"/>
              </a:rPr>
              <a:t>How’s your health, generally?</a:t>
            </a:r>
            <a:endParaRPr lang="en-US" sz="4000" b="1">
              <a:solidFill>
                <a:schemeClr val="bg1"/>
              </a:solidFill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6012" y="281970"/>
            <a:ext cx="5105400" cy="7848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Century Gothic" pitchFamily="34" charset="0"/>
              </a:rPr>
              <a:t>HEALTH</a:t>
            </a:r>
            <a:endParaRPr lang="en-US" sz="4500" b="1">
              <a:ln>
                <a:solidFill>
                  <a:srgbClr val="00B0F0"/>
                </a:solidFill>
              </a:ln>
              <a:solidFill>
                <a:srgbClr val="00B0F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9012" y="2090678"/>
            <a:ext cx="1013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smtClean="0">
                <a:solidFill>
                  <a:srgbClr val="00B0F0"/>
                </a:solidFill>
                <a:latin typeface="Century Gothic" pitchFamily="34" charset="0"/>
              </a:rPr>
              <a:t>Be in good health</a:t>
            </a:r>
            <a:r>
              <a:rPr lang="en-US" sz="3600" b="1" smtClean="0">
                <a:solidFill>
                  <a:schemeClr val="bg1"/>
                </a:solidFill>
                <a:latin typeface="Century Gothic" pitchFamily="34" charset="0"/>
              </a:rPr>
              <a:t> = well, no illness (disease)</a:t>
            </a:r>
          </a:p>
          <a:p>
            <a:pPr algn="just"/>
            <a:endParaRPr lang="en-US" sz="3600" b="1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just"/>
            <a:r>
              <a:rPr lang="en-US" sz="3600" b="1" smtClean="0">
                <a:solidFill>
                  <a:srgbClr val="00B0F0"/>
                </a:solidFill>
                <a:latin typeface="Century Gothic" pitchFamily="34" charset="0"/>
              </a:rPr>
              <a:t>Be healthy</a:t>
            </a:r>
            <a:r>
              <a:rPr lang="en-US" sz="3600" b="1" smtClean="0">
                <a:solidFill>
                  <a:schemeClr val="bg1"/>
                </a:solidFill>
                <a:latin typeface="Century Gothic" pitchFamily="34" charset="0"/>
              </a:rPr>
              <a:t> = normally well, can resist illness</a:t>
            </a:r>
          </a:p>
          <a:p>
            <a:pPr algn="just"/>
            <a:endParaRPr lang="en-US" sz="3600" b="1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just"/>
            <a:r>
              <a:rPr lang="en-US" sz="3600" b="1" smtClean="0">
                <a:solidFill>
                  <a:srgbClr val="00B0F0"/>
                </a:solidFill>
                <a:latin typeface="Century Gothic" pitchFamily="34" charset="0"/>
              </a:rPr>
              <a:t>Be fit</a:t>
            </a:r>
            <a:r>
              <a:rPr lang="en-US" sz="3600" b="1" smtClean="0">
                <a:solidFill>
                  <a:schemeClr val="bg1"/>
                </a:solidFill>
                <a:latin typeface="Century Gothic" pitchFamily="34" charset="0"/>
              </a:rPr>
              <a:t> = well and strong</a:t>
            </a:r>
            <a:endParaRPr lang="en-US" sz="3600" b="1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6012" y="281970"/>
            <a:ext cx="5105400" cy="7848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Century Gothic" pitchFamily="34" charset="0"/>
              </a:rPr>
              <a:t>HEALTH</a:t>
            </a:r>
            <a:endParaRPr lang="en-US" sz="4500" b="1">
              <a:ln>
                <a:solidFill>
                  <a:srgbClr val="00B0F0"/>
                </a:solidFill>
              </a:ln>
              <a:solidFill>
                <a:srgbClr val="00B0F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412" y="3282916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mtClean="0">
                <a:solidFill>
                  <a:srgbClr val="00B0F0"/>
                </a:solidFill>
                <a:latin typeface="Century Gothic" pitchFamily="34" charset="0"/>
                <a:ea typeface="Cambria Math" pitchFamily="18" charset="0"/>
              </a:rPr>
              <a:t>NOT ILL</a:t>
            </a:r>
            <a:endParaRPr lang="en-US" sz="5400" b="1">
              <a:solidFill>
                <a:srgbClr val="00B0F0"/>
              </a:solidFill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90212" y="3282916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smtClean="0">
                <a:solidFill>
                  <a:srgbClr val="FFFF00"/>
                </a:solidFill>
                <a:latin typeface="Century Gothic" pitchFamily="34" charset="0"/>
                <a:ea typeface="Cambria Math" pitchFamily="18" charset="0"/>
              </a:rPr>
              <a:t>ILL</a:t>
            </a:r>
            <a:endParaRPr lang="en-US" sz="5400" b="1">
              <a:solidFill>
                <a:srgbClr val="FFFF00"/>
              </a:solidFill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3831" y="1339373"/>
            <a:ext cx="1905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  <a:ea typeface="Cambria Math" pitchFamily="18" charset="0"/>
              </a:rPr>
              <a:t>Fit</a:t>
            </a:r>
            <a:endParaRPr lang="en-US" sz="3500" b="1">
              <a:solidFill>
                <a:schemeClr val="accent5">
                  <a:lumMod val="60000"/>
                  <a:lumOff val="40000"/>
                </a:schemeClr>
              </a:solidFill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63831" y="2255951"/>
            <a:ext cx="3352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  <a:ea typeface="Cambria Math" pitchFamily="18" charset="0"/>
              </a:rPr>
              <a:t>In good health</a:t>
            </a:r>
            <a:endParaRPr lang="en-US" sz="3500" b="1">
              <a:solidFill>
                <a:schemeClr val="accent5">
                  <a:lumMod val="60000"/>
                  <a:lumOff val="40000"/>
                </a:schemeClr>
              </a:solidFill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63831" y="3199975"/>
            <a:ext cx="2590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  <a:ea typeface="Cambria Math" pitchFamily="18" charset="0"/>
              </a:rPr>
              <a:t>Well/</a:t>
            </a:r>
          </a:p>
          <a:p>
            <a:r>
              <a:rPr lang="en-US" sz="3500" b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  <a:ea typeface="Cambria Math" pitchFamily="18" charset="0"/>
              </a:rPr>
              <a:t>Very well</a:t>
            </a:r>
            <a:endParaRPr lang="en-US" sz="3500" b="1">
              <a:solidFill>
                <a:schemeClr val="accent5">
                  <a:lumMod val="60000"/>
                  <a:lumOff val="40000"/>
                </a:schemeClr>
              </a:solidFill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63831" y="4615973"/>
            <a:ext cx="3581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  <a:ea typeface="Cambria Math" pitchFamily="18" charset="0"/>
              </a:rPr>
              <a:t>Fit and well</a:t>
            </a:r>
            <a:endParaRPr lang="en-US" sz="3500" b="1">
              <a:solidFill>
                <a:schemeClr val="accent5">
                  <a:lumMod val="60000"/>
                  <a:lumOff val="40000"/>
                </a:schemeClr>
              </a:solidFill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63831" y="5388858"/>
            <a:ext cx="2971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  <a:ea typeface="Cambria Math" pitchFamily="18" charset="0"/>
              </a:rPr>
              <a:t>Healthy</a:t>
            </a:r>
            <a:endParaRPr lang="en-US" sz="3500" b="1">
              <a:solidFill>
                <a:schemeClr val="accent5">
                  <a:lumMod val="60000"/>
                  <a:lumOff val="40000"/>
                </a:schemeClr>
              </a:solidFill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85461" y="1339373"/>
            <a:ext cx="274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500" b="1" smtClean="0">
                <a:solidFill>
                  <a:srgbClr val="FFFF66"/>
                </a:solidFill>
                <a:latin typeface="Century Gothic" pitchFamily="34" charset="0"/>
                <a:ea typeface="Cambria Math" pitchFamily="18" charset="0"/>
              </a:rPr>
              <a:t>Unfit</a:t>
            </a:r>
            <a:endParaRPr lang="en-US" sz="3500" b="1">
              <a:solidFill>
                <a:srgbClr val="FFFF66"/>
              </a:solidFill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47261" y="2255951"/>
            <a:ext cx="3581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500" b="1" smtClean="0">
                <a:solidFill>
                  <a:srgbClr val="FFFF66"/>
                </a:solidFill>
                <a:latin typeface="Century Gothic" pitchFamily="34" charset="0"/>
                <a:ea typeface="Cambria Math" pitchFamily="18" charset="0"/>
              </a:rPr>
              <a:t>In poor health</a:t>
            </a:r>
            <a:endParaRPr lang="en-US" sz="3500" b="1">
              <a:solidFill>
                <a:srgbClr val="FFFF66"/>
              </a:solidFill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85461" y="4613795"/>
            <a:ext cx="274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500" b="1" smtClean="0">
                <a:solidFill>
                  <a:srgbClr val="FFFF66"/>
                </a:solidFill>
                <a:latin typeface="Century Gothic" pitchFamily="34" charset="0"/>
                <a:ea typeface="Cambria Math" pitchFamily="18" charset="0"/>
              </a:rPr>
              <a:t>Poorly</a:t>
            </a:r>
            <a:endParaRPr lang="en-US" sz="3500" b="1">
              <a:solidFill>
                <a:srgbClr val="FFFF66"/>
              </a:solidFill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3861" y="3189795"/>
            <a:ext cx="4114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500" b="1" smtClean="0">
                <a:solidFill>
                  <a:srgbClr val="FFFF66"/>
                </a:solidFill>
                <a:latin typeface="Century Gothic" pitchFamily="34" charset="0"/>
                <a:ea typeface="Cambria Math" pitchFamily="18" charset="0"/>
              </a:rPr>
              <a:t>Unwell/not well/</a:t>
            </a:r>
          </a:p>
          <a:p>
            <a:pPr algn="r"/>
            <a:r>
              <a:rPr lang="en-US" sz="3500" b="1" smtClean="0">
                <a:solidFill>
                  <a:srgbClr val="FFFF66"/>
                </a:solidFill>
                <a:latin typeface="Century Gothic" pitchFamily="34" charset="0"/>
                <a:ea typeface="Cambria Math" pitchFamily="18" charset="0"/>
              </a:rPr>
              <a:t>not very well</a:t>
            </a:r>
            <a:endParaRPr lang="en-US" sz="3500" b="1">
              <a:solidFill>
                <a:srgbClr val="FFFF66"/>
              </a:solidFill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1461" y="5386680"/>
            <a:ext cx="426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500" b="1" smtClean="0">
                <a:solidFill>
                  <a:srgbClr val="FFFF66"/>
                </a:solidFill>
                <a:latin typeface="Century Gothic" pitchFamily="34" charset="0"/>
                <a:ea typeface="Cambria Math" pitchFamily="18" charset="0"/>
              </a:rPr>
              <a:t>Unhealthy</a:t>
            </a:r>
            <a:endParaRPr lang="en-US" sz="3500" b="1">
              <a:solidFill>
                <a:srgbClr val="FFFF66"/>
              </a:solidFill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6012" y="281970"/>
            <a:ext cx="5105400" cy="7848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Century Gothic" pitchFamily="34" charset="0"/>
              </a:rPr>
              <a:t>HEALTH</a:t>
            </a:r>
            <a:endParaRPr lang="en-US" sz="4500" b="1">
              <a:ln>
                <a:solidFill>
                  <a:srgbClr val="00B0F0"/>
                </a:solidFill>
              </a:ln>
              <a:solidFill>
                <a:srgbClr val="00B0F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6012" y="281970"/>
            <a:ext cx="5105400" cy="7848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entury Gothic" pitchFamily="34" charset="0"/>
              </a:rPr>
              <a:t>SICKNESS</a:t>
            </a:r>
            <a:endParaRPr lang="en-US" sz="4500" b="1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3212" y="1789891"/>
            <a:ext cx="4167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smtClean="0">
                <a:solidFill>
                  <a:schemeClr val="bg1"/>
                </a:solidFill>
                <a:latin typeface="Century Gothic" pitchFamily="34" charset="0"/>
              </a:rPr>
              <a:t>Sleeping sickness</a:t>
            </a:r>
            <a:endParaRPr lang="en-US" sz="3600" b="1" i="1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7" name="Picture 6" descr="open-uri20120705-1660-f1151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631" y="1218111"/>
            <a:ext cx="7543800" cy="5524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425442" y="639940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smtClean="0">
                <a:latin typeface="Century Gothic" pitchFamily="34" charset="0"/>
              </a:rPr>
              <a:t>From: Healthtap.com</a:t>
            </a:r>
            <a:endParaRPr lang="en-US" b="1" i="1">
              <a:latin typeface="Century Gothic" pitchFamily="34" charset="0"/>
            </a:endParaRPr>
          </a:p>
        </p:txBody>
      </p:sp>
      <p:pic>
        <p:nvPicPr>
          <p:cNvPr id="9" name="Picture 8" descr="image_1457e-Tsetse-fl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01" y="2688770"/>
            <a:ext cx="4359150" cy="30479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03412" y="6019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smtClean="0">
                <a:latin typeface="Century Gothic" pitchFamily="34" charset="0"/>
              </a:rPr>
              <a:t>From: sci-news.com</a:t>
            </a:r>
            <a:endParaRPr lang="en-US" b="1" i="1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6612" y="1447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smtClean="0">
                <a:solidFill>
                  <a:schemeClr val="bg1"/>
                </a:solidFill>
                <a:latin typeface="Century Gothic" pitchFamily="34" charset="0"/>
              </a:rPr>
              <a:t>Travel sickness</a:t>
            </a:r>
            <a:endParaRPr lang="en-US" sz="3600" b="1" i="1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6012" y="281970"/>
            <a:ext cx="5105400" cy="7848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entury Gothic" pitchFamily="34" charset="0"/>
              </a:rPr>
              <a:t>SICKNESS</a:t>
            </a:r>
            <a:endParaRPr lang="en-US" sz="4500" b="1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Century Gothic" pitchFamily="34" charset="0"/>
            </a:endParaRPr>
          </a:p>
        </p:txBody>
      </p:sp>
      <p:pic>
        <p:nvPicPr>
          <p:cNvPr id="6" name="Picture 5" descr="hypnosis-is-a-cure-for-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71" y="2013584"/>
            <a:ext cx="5715000" cy="42195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1412" y="6399405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smtClean="0">
                <a:latin typeface="Century Gothic" pitchFamily="34" charset="0"/>
              </a:rPr>
              <a:t>From: Hipnosisisacureforme.com</a:t>
            </a:r>
            <a:endParaRPr lang="en-US" b="1" i="1">
              <a:latin typeface="Century Gothic" pitchFamily="34" charset="0"/>
            </a:endParaRPr>
          </a:p>
        </p:txBody>
      </p:sp>
      <p:pic>
        <p:nvPicPr>
          <p:cNvPr id="8" name="Picture 7" descr="7897445-Man-having-Travel-Sickness--Stock-Pho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412" y="2002536"/>
            <a:ext cx="3962400" cy="35600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80212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smtClean="0">
                <a:latin typeface="Century Gothic" pitchFamily="34" charset="0"/>
              </a:rPr>
              <a:t>From: 123rf.com</a:t>
            </a:r>
            <a:endParaRPr lang="en-US" b="1" i="1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5212" y="1524000"/>
          <a:ext cx="10082744" cy="225142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038600"/>
                <a:gridCol w="6044144"/>
              </a:tblGrid>
              <a:tr h="225142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500" smtClean="0">
                          <a:latin typeface="Century Gothic" pitchFamily="34" charset="0"/>
                        </a:rPr>
                        <a:t>I </a:t>
                      </a:r>
                      <a:r>
                        <a:rPr lang="en-US" sz="350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was</a:t>
                      </a:r>
                      <a:r>
                        <a:rPr lang="en-US" sz="3500" baseline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 sick</a:t>
                      </a:r>
                      <a:r>
                        <a:rPr lang="en-US" sz="3500" baseline="0" smtClean="0">
                          <a:latin typeface="Century Gothic" pitchFamily="34" charset="0"/>
                        </a:rPr>
                        <a:t> this morning.</a:t>
                      </a:r>
                      <a:endParaRPr lang="en-US" sz="3500" b="1">
                        <a:latin typeface="Century Gothic" pitchFamily="34" charset="0"/>
                        <a:ea typeface="Cambria Math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500" smtClean="0">
                          <a:latin typeface="Century Gothic" pitchFamily="34" charset="0"/>
                        </a:rPr>
                        <a:t>I </a:t>
                      </a:r>
                      <a:r>
                        <a:rPr lang="en-US" sz="350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was ill</a:t>
                      </a:r>
                      <a:r>
                        <a:rPr lang="en-US" sz="3500" smtClean="0">
                          <a:latin typeface="Century Gothic" pitchFamily="34" charset="0"/>
                        </a:rPr>
                        <a:t> this</a:t>
                      </a:r>
                      <a:r>
                        <a:rPr lang="en-US" sz="3500" baseline="0" smtClean="0">
                          <a:latin typeface="Century Gothic" pitchFamily="34" charset="0"/>
                        </a:rPr>
                        <a:t> morning.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500" baseline="0" smtClean="0">
                          <a:latin typeface="Century Gothic" pitchFamily="34" charset="0"/>
                        </a:rPr>
                        <a:t>I </a:t>
                      </a:r>
                      <a:r>
                        <a:rPr lang="en-US" sz="3500" baseline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felt unwell</a:t>
                      </a:r>
                      <a:r>
                        <a:rPr lang="en-US" sz="3500" baseline="0" smtClean="0">
                          <a:latin typeface="Century Gothic" pitchFamily="34" charset="0"/>
                        </a:rPr>
                        <a:t> this morning.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500" baseline="0" smtClean="0">
                          <a:latin typeface="Century Gothic" pitchFamily="34" charset="0"/>
                        </a:rPr>
                        <a:t>I </a:t>
                      </a:r>
                      <a:r>
                        <a:rPr lang="en-US" sz="3500" baseline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vomited</a:t>
                      </a:r>
                      <a:r>
                        <a:rPr lang="en-US" sz="3500" baseline="0" smtClean="0">
                          <a:latin typeface="Century Gothic" pitchFamily="34" charset="0"/>
                        </a:rPr>
                        <a:t> this morning.</a:t>
                      </a:r>
                      <a:endParaRPr lang="en-US" sz="3500" b="1">
                        <a:latin typeface="Century Gothic" pitchFamily="34" charset="0"/>
                        <a:ea typeface="Cambria Math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56012" y="281970"/>
            <a:ext cx="5105400" cy="7848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entury Gothic" pitchFamily="34" charset="0"/>
              </a:rPr>
              <a:t>SICKNESS</a:t>
            </a:r>
            <a:endParaRPr lang="en-US" sz="4500" b="1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Century Gothic" pitchFamily="34" charset="0"/>
            </a:endParaRPr>
          </a:p>
        </p:txBody>
      </p:sp>
      <p:pic>
        <p:nvPicPr>
          <p:cNvPr id="6" name="Picture 5" descr="12.11.2013-TA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2" y="3810000"/>
            <a:ext cx="2362200" cy="2362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1412" y="6399405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smtClean="0">
                <a:latin typeface="Century Gothic" pitchFamily="34" charset="0"/>
              </a:rPr>
              <a:t>From: edumax.edu.vn</a:t>
            </a:r>
            <a:endParaRPr lang="en-US" b="1" i="1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0412" y="6400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smtClean="0">
                <a:latin typeface="Century Gothic" pitchFamily="34" charset="0"/>
              </a:rPr>
              <a:t>From: devotsthoughs.com</a:t>
            </a:r>
            <a:endParaRPr lang="en-US" b="1" i="1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3212" y="6400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smtClean="0">
                <a:latin typeface="Century Gothic" pitchFamily="34" charset="0"/>
              </a:rPr>
              <a:t>From: canadianpaleoathletic.com</a:t>
            </a:r>
            <a:endParaRPr lang="en-US" b="1" i="1">
              <a:latin typeface="Century Gothic" pitchFamily="34" charset="0"/>
            </a:endParaRPr>
          </a:p>
        </p:txBody>
      </p:sp>
      <p:pic>
        <p:nvPicPr>
          <p:cNvPr id="10" name="Picture 9" descr="sickeg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0412" y="4038600"/>
            <a:ext cx="3048000" cy="2033016"/>
          </a:xfrm>
          <a:prstGeom prst="rect">
            <a:avLst/>
          </a:prstGeom>
        </p:spPr>
      </p:pic>
      <p:pic>
        <p:nvPicPr>
          <p:cNvPr id="11" name="Picture 10" descr="vomi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9585" y="3931973"/>
            <a:ext cx="2164027" cy="216402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28645" y="1828800"/>
          <a:ext cx="9525000" cy="298704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429000"/>
                <a:gridCol w="6096000"/>
              </a:tblGrid>
              <a:tr h="29870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500" smtClean="0">
                          <a:latin typeface="Century Gothic" pitchFamily="34" charset="0"/>
                        </a:rPr>
                        <a:t>I </a:t>
                      </a:r>
                      <a:r>
                        <a:rPr lang="en-US" sz="350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feel</a:t>
                      </a:r>
                      <a:r>
                        <a:rPr lang="en-US" sz="3500" baseline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 sick</a:t>
                      </a:r>
                      <a:r>
                        <a:rPr lang="en-US" sz="3500" baseline="0" smtClean="0">
                          <a:latin typeface="Century Gothic" pitchFamily="34" charset="0"/>
                        </a:rPr>
                        <a:t>.</a:t>
                      </a:r>
                      <a:endParaRPr lang="en-US" sz="3500">
                        <a:latin typeface="Century Gothic" pitchFamily="34" charset="0"/>
                        <a:ea typeface="Cambria Math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500" smtClean="0">
                          <a:latin typeface="Century Gothic" pitchFamily="34" charset="0"/>
                        </a:rPr>
                        <a:t>I </a:t>
                      </a:r>
                      <a:r>
                        <a:rPr lang="en-US" sz="350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feel ill</a:t>
                      </a:r>
                      <a:r>
                        <a:rPr lang="en-US" sz="3500" smtClean="0">
                          <a:latin typeface="Century Gothic" pitchFamily="34" charset="0"/>
                        </a:rPr>
                        <a:t>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500" smtClean="0">
                          <a:latin typeface="Century Gothic" pitchFamily="34" charset="0"/>
                        </a:rPr>
                        <a:t>I</a:t>
                      </a:r>
                      <a:r>
                        <a:rPr lang="en-US" sz="3500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3500" baseline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feel unwell</a:t>
                      </a:r>
                      <a:r>
                        <a:rPr lang="en-US" sz="3500" baseline="0" smtClean="0">
                          <a:latin typeface="Century Gothic" pitchFamily="34" charset="0"/>
                        </a:rPr>
                        <a:t>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500" baseline="0" smtClean="0">
                          <a:latin typeface="Century Gothic" pitchFamily="34" charset="0"/>
                        </a:rPr>
                        <a:t>I </a:t>
                      </a:r>
                      <a:r>
                        <a:rPr lang="en-US" sz="3500" baseline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am nauseous</a:t>
                      </a:r>
                      <a:r>
                        <a:rPr lang="en-US" sz="3500" baseline="0" smtClean="0">
                          <a:latin typeface="Century Gothic" pitchFamily="34" charset="0"/>
                        </a:rPr>
                        <a:t>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500" baseline="0" smtClean="0">
                          <a:latin typeface="Century Gothic" pitchFamily="34" charset="0"/>
                        </a:rPr>
                        <a:t>I feel the </a:t>
                      </a:r>
                      <a:r>
                        <a:rPr lang="en-US" sz="3500" baseline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need to vomit</a:t>
                      </a:r>
                      <a:r>
                        <a:rPr lang="en-US" sz="3500" baseline="0" smtClean="0">
                          <a:latin typeface="Century Gothic" pitchFamily="34" charset="0"/>
                        </a:rPr>
                        <a:t>.</a:t>
                      </a:r>
                      <a:endParaRPr lang="en-US" sz="3500">
                        <a:latin typeface="Century Gothic" pitchFamily="34" charset="0"/>
                        <a:ea typeface="Cambria Math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6012" y="281970"/>
            <a:ext cx="5105400" cy="7848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entury Gothic" pitchFamily="34" charset="0"/>
              </a:rPr>
              <a:t>SICKNESS</a:t>
            </a:r>
            <a:endParaRPr lang="en-US" sz="4500" b="1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0338" y="5403951"/>
            <a:ext cx="1074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smtClean="0">
                <a:solidFill>
                  <a:schemeClr val="bg1"/>
                </a:solidFill>
                <a:latin typeface="Century Gothic" pitchFamily="34" charset="0"/>
              </a:rPr>
              <a:t>Sickness and diarrhea = vomiting and diarrhea</a:t>
            </a:r>
            <a:endParaRPr lang="en-US" sz="3600" b="1" i="1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219</Words>
  <Application>Microsoft Office PowerPoint</Application>
  <PresentationFormat>Custom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45</cp:revision>
  <dcterms:created xsi:type="dcterms:W3CDTF">2016-01-08T12:34:05Z</dcterms:created>
  <dcterms:modified xsi:type="dcterms:W3CDTF">2016-01-15T00:02:15Z</dcterms:modified>
</cp:coreProperties>
</file>